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2579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4304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91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529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879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0905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106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863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7718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1169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403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1A03F-C79F-4101-BEC0-5D8F593850C7}" type="datetimeFigureOut">
              <a:rPr lang="ko-KR" altLang="en-US" smtClean="0"/>
              <a:t>2022-05-02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65203-AF84-45FA-A48C-57C3B8BCEB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65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00" y="914400"/>
            <a:ext cx="7799192" cy="523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002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551" y="0"/>
            <a:ext cx="5692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90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2" y="150313"/>
            <a:ext cx="9037616" cy="6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740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2" y="325677"/>
            <a:ext cx="8947074" cy="61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09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49"/>
          <a:stretch/>
        </p:blipFill>
        <p:spPr>
          <a:xfrm>
            <a:off x="137786" y="250197"/>
            <a:ext cx="9006214" cy="633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733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화면 슬라이드 쇼(4:3)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konyang</dc:creator>
  <cp:lastModifiedBy>konyang</cp:lastModifiedBy>
  <cp:revision>2</cp:revision>
  <dcterms:created xsi:type="dcterms:W3CDTF">2022-05-02T10:13:51Z</dcterms:created>
  <dcterms:modified xsi:type="dcterms:W3CDTF">2022-05-02T10:17:49Z</dcterms:modified>
</cp:coreProperties>
</file>